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92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1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82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0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11/3/2022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5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75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396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8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35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07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5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72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F7183-5652-5DAA-B58E-1D4C431BE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BAND OF BROTHERS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1CC3812-0771-3798-38F6-B7CE5AAD8A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0240" y="2286000"/>
            <a:ext cx="8676640" cy="43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799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38C00950-B1FD-45E5-B18A-1A822BA42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A14019B4-A719-4905-92E2-23AF270A8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2A2639E9-6665-4719-8E6D-9446AB36F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8BDC82B3-9711-45B9-8C2F-6B91A959E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23208" y="839589"/>
            <a:ext cx="2792336" cy="2698394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803B749B-7C91-4A70-9318-82A4EA18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161" y="626490"/>
            <a:ext cx="3172430" cy="3124592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441AAC8F-DDF5-413D-A80E-4FAF73EF5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2326" y="747423"/>
            <a:ext cx="2895134" cy="288272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E777F4-9857-BD61-9B36-C2C040CC56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82" r="-4" b="1679"/>
          <a:stretch/>
        </p:blipFill>
        <p:spPr>
          <a:xfrm>
            <a:off x="1397959" y="1008461"/>
            <a:ext cx="2442835" cy="2360651"/>
          </a:xfrm>
          <a:custGeom>
            <a:avLst/>
            <a:gdLst/>
            <a:ahLst/>
            <a:cxnLst/>
            <a:rect l="l" t="t" r="r" b="b"/>
            <a:pathLst>
              <a:path w="2442835" h="2360651">
                <a:moveTo>
                  <a:pt x="1397973" y="0"/>
                </a:moveTo>
                <a:cubicBezTo>
                  <a:pt x="1558592" y="0"/>
                  <a:pt x="1706420" y="31752"/>
                  <a:pt x="1837422" y="94284"/>
                </a:cubicBezTo>
                <a:cubicBezTo>
                  <a:pt x="1960192" y="152935"/>
                  <a:pt x="2068023" y="238539"/>
                  <a:pt x="2157925" y="348672"/>
                </a:cubicBezTo>
                <a:cubicBezTo>
                  <a:pt x="2341663" y="573842"/>
                  <a:pt x="2442835" y="893836"/>
                  <a:pt x="2442835" y="1249731"/>
                </a:cubicBezTo>
                <a:cubicBezTo>
                  <a:pt x="2442835" y="1391724"/>
                  <a:pt x="2403676" y="1505683"/>
                  <a:pt x="2315923" y="1619265"/>
                </a:cubicBezTo>
                <a:cubicBezTo>
                  <a:pt x="2224133" y="1738077"/>
                  <a:pt x="2086213" y="1847509"/>
                  <a:pt x="1940168" y="1963355"/>
                </a:cubicBezTo>
                <a:cubicBezTo>
                  <a:pt x="1913222" y="1984702"/>
                  <a:pt x="1885386" y="2006805"/>
                  <a:pt x="1857551" y="2029176"/>
                </a:cubicBezTo>
                <a:cubicBezTo>
                  <a:pt x="1608393" y="2229387"/>
                  <a:pt x="1426542" y="2360651"/>
                  <a:pt x="1178694" y="2360651"/>
                </a:cubicBezTo>
                <a:cubicBezTo>
                  <a:pt x="801051" y="2360651"/>
                  <a:pt x="533598" y="2199522"/>
                  <a:pt x="284438" y="1821849"/>
                </a:cubicBezTo>
                <a:cubicBezTo>
                  <a:pt x="251833" y="1772416"/>
                  <a:pt x="219960" y="1727458"/>
                  <a:pt x="189137" y="1684008"/>
                </a:cubicBezTo>
                <a:cubicBezTo>
                  <a:pt x="61386" y="1503850"/>
                  <a:pt x="0" y="1410160"/>
                  <a:pt x="0" y="1249731"/>
                </a:cubicBezTo>
                <a:cubicBezTo>
                  <a:pt x="0" y="1090436"/>
                  <a:pt x="38477" y="933080"/>
                  <a:pt x="114279" y="782032"/>
                </a:cubicBezTo>
                <a:cubicBezTo>
                  <a:pt x="188455" y="634272"/>
                  <a:pt x="294503" y="499020"/>
                  <a:pt x="429436" y="380154"/>
                </a:cubicBezTo>
                <a:cubicBezTo>
                  <a:pt x="562062" y="263283"/>
                  <a:pt x="719588" y="166898"/>
                  <a:pt x="885082" y="101453"/>
                </a:cubicBezTo>
                <a:cubicBezTo>
                  <a:pt x="1055033" y="34124"/>
                  <a:pt x="1227656" y="0"/>
                  <a:pt x="1397973" y="0"/>
                </a:cubicBezTo>
                <a:close/>
              </a:path>
            </a:pathLst>
          </a:custGeom>
        </p:spPr>
      </p:pic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0E73E149-B6EC-43FF-8939-B7B143948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4699832" y="790804"/>
            <a:ext cx="2792336" cy="2698394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5BEB0D00-4F7A-41D8-B15E-B42145EA93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4509785" y="577705"/>
            <a:ext cx="3172430" cy="3124592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23444651-7CAB-437A-9DF1-EDE7DCF43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4603805" y="747421"/>
            <a:ext cx="2911283" cy="2839345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072399E-010E-E4B6-35EF-AF2E3A1E70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64" r="-4" b="997"/>
          <a:stretch/>
        </p:blipFill>
        <p:spPr>
          <a:xfrm>
            <a:off x="4874583" y="959676"/>
            <a:ext cx="2442835" cy="2360651"/>
          </a:xfrm>
          <a:custGeom>
            <a:avLst/>
            <a:gdLst/>
            <a:ahLst/>
            <a:cxnLst/>
            <a:rect l="l" t="t" r="r" b="b"/>
            <a:pathLst>
              <a:path w="2442835" h="2360651">
                <a:moveTo>
                  <a:pt x="1178694" y="0"/>
                </a:moveTo>
                <a:cubicBezTo>
                  <a:pt x="1426542" y="0"/>
                  <a:pt x="1608393" y="131264"/>
                  <a:pt x="1857551" y="331475"/>
                </a:cubicBezTo>
                <a:cubicBezTo>
                  <a:pt x="1885386" y="353846"/>
                  <a:pt x="1913222" y="375949"/>
                  <a:pt x="1940168" y="397296"/>
                </a:cubicBezTo>
                <a:cubicBezTo>
                  <a:pt x="2086213" y="513142"/>
                  <a:pt x="2224133" y="622574"/>
                  <a:pt x="2315923" y="741386"/>
                </a:cubicBezTo>
                <a:cubicBezTo>
                  <a:pt x="2403676" y="854968"/>
                  <a:pt x="2442835" y="968928"/>
                  <a:pt x="2442835" y="1110920"/>
                </a:cubicBezTo>
                <a:cubicBezTo>
                  <a:pt x="2442835" y="1466816"/>
                  <a:pt x="2341663" y="1786809"/>
                  <a:pt x="2157925" y="2011979"/>
                </a:cubicBezTo>
                <a:cubicBezTo>
                  <a:pt x="2068023" y="2122112"/>
                  <a:pt x="1960192" y="2207717"/>
                  <a:pt x="1837422" y="2266367"/>
                </a:cubicBezTo>
                <a:cubicBezTo>
                  <a:pt x="1706420" y="2328899"/>
                  <a:pt x="1558592" y="2360651"/>
                  <a:pt x="1397973" y="2360651"/>
                </a:cubicBezTo>
                <a:cubicBezTo>
                  <a:pt x="1227656" y="2360651"/>
                  <a:pt x="1055033" y="2326527"/>
                  <a:pt x="885082" y="2259198"/>
                </a:cubicBezTo>
                <a:cubicBezTo>
                  <a:pt x="719588" y="2193754"/>
                  <a:pt x="562062" y="2097368"/>
                  <a:pt x="429436" y="1980498"/>
                </a:cubicBezTo>
                <a:cubicBezTo>
                  <a:pt x="294504" y="1861631"/>
                  <a:pt x="188455" y="1726379"/>
                  <a:pt x="114279" y="1578619"/>
                </a:cubicBezTo>
                <a:cubicBezTo>
                  <a:pt x="38477" y="1427571"/>
                  <a:pt x="0" y="1270215"/>
                  <a:pt x="0" y="1110920"/>
                </a:cubicBezTo>
                <a:cubicBezTo>
                  <a:pt x="0" y="950492"/>
                  <a:pt x="61386" y="856801"/>
                  <a:pt x="189137" y="676644"/>
                </a:cubicBezTo>
                <a:cubicBezTo>
                  <a:pt x="219961" y="633193"/>
                  <a:pt x="251833" y="588236"/>
                  <a:pt x="284438" y="538802"/>
                </a:cubicBezTo>
                <a:cubicBezTo>
                  <a:pt x="533598" y="161129"/>
                  <a:pt x="801051" y="0"/>
                  <a:pt x="1178694" y="0"/>
                </a:cubicBezTo>
                <a:close/>
              </a:path>
            </a:pathLst>
          </a:custGeom>
        </p:spPr>
      </p:pic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B14E3C33-441A-400B-8EE2-E3222CAF6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76458" y="839589"/>
            <a:ext cx="2792336" cy="2698394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B3B994DF-9058-47C6-98CE-DF3EF5084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86411" y="626490"/>
            <a:ext cx="3172430" cy="3124592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A7C342-B839-9DA4-AD96-DF6BDA622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398" y="3993763"/>
            <a:ext cx="9165204" cy="1690473"/>
          </a:xfrm>
        </p:spPr>
        <p:txBody>
          <a:bodyPr vert="horz" lIns="109728" tIns="109728" rIns="109728" bIns="91440" rtlCol="0" anchor="b">
            <a:normAutofit fontScale="90000"/>
          </a:bodyPr>
          <a:lstStyle/>
          <a:p>
            <a:pPr algn="ctr">
              <a:lnSpc>
                <a:spcPct val="120000"/>
              </a:lnSpc>
            </a:pP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GES Band of brother students</a:t>
            </a:r>
          </a:p>
        </p:txBody>
      </p: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95086C2D-811D-44A2-BE86-D996EFB9A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48111" y="747422"/>
            <a:ext cx="2880347" cy="2839345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58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511E2DF-5B03-7554-252E-28DFFE252E7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-4" b="3361"/>
          <a:stretch/>
        </p:blipFill>
        <p:spPr>
          <a:xfrm>
            <a:off x="8351209" y="1008461"/>
            <a:ext cx="2442835" cy="2360651"/>
          </a:xfrm>
          <a:custGeom>
            <a:avLst/>
            <a:gdLst/>
            <a:ahLst/>
            <a:cxnLst/>
            <a:rect l="l" t="t" r="r" b="b"/>
            <a:pathLst>
              <a:path w="2442835" h="2360651">
                <a:moveTo>
                  <a:pt x="1044862" y="0"/>
                </a:moveTo>
                <a:cubicBezTo>
                  <a:pt x="1215179" y="0"/>
                  <a:pt x="1387802" y="34124"/>
                  <a:pt x="1557753" y="101453"/>
                </a:cubicBezTo>
                <a:cubicBezTo>
                  <a:pt x="1723247" y="166898"/>
                  <a:pt x="1880773" y="263283"/>
                  <a:pt x="2013399" y="380154"/>
                </a:cubicBezTo>
                <a:cubicBezTo>
                  <a:pt x="2148332" y="499020"/>
                  <a:pt x="2254380" y="634272"/>
                  <a:pt x="2328556" y="782032"/>
                </a:cubicBezTo>
                <a:cubicBezTo>
                  <a:pt x="2404358" y="933080"/>
                  <a:pt x="2442835" y="1090436"/>
                  <a:pt x="2442835" y="1249731"/>
                </a:cubicBezTo>
                <a:cubicBezTo>
                  <a:pt x="2442835" y="1410160"/>
                  <a:pt x="2381449" y="1503850"/>
                  <a:pt x="2253698" y="1684008"/>
                </a:cubicBezTo>
                <a:cubicBezTo>
                  <a:pt x="2222875" y="1727458"/>
                  <a:pt x="2191002" y="1772416"/>
                  <a:pt x="2158397" y="1821849"/>
                </a:cubicBezTo>
                <a:cubicBezTo>
                  <a:pt x="1909237" y="2199522"/>
                  <a:pt x="1641784" y="2360651"/>
                  <a:pt x="1264141" y="2360651"/>
                </a:cubicBezTo>
                <a:cubicBezTo>
                  <a:pt x="1016293" y="2360651"/>
                  <a:pt x="834443" y="2229387"/>
                  <a:pt x="585284" y="2029176"/>
                </a:cubicBezTo>
                <a:cubicBezTo>
                  <a:pt x="557449" y="2006805"/>
                  <a:pt x="529613" y="1984702"/>
                  <a:pt x="502667" y="1963355"/>
                </a:cubicBezTo>
                <a:cubicBezTo>
                  <a:pt x="356623" y="1847509"/>
                  <a:pt x="218702" y="1738077"/>
                  <a:pt x="126912" y="1619265"/>
                </a:cubicBezTo>
                <a:cubicBezTo>
                  <a:pt x="39159" y="1505683"/>
                  <a:pt x="0" y="1391724"/>
                  <a:pt x="0" y="1249731"/>
                </a:cubicBezTo>
                <a:cubicBezTo>
                  <a:pt x="0" y="893836"/>
                  <a:pt x="101173" y="573842"/>
                  <a:pt x="284911" y="348672"/>
                </a:cubicBezTo>
                <a:cubicBezTo>
                  <a:pt x="374812" y="238539"/>
                  <a:pt x="482643" y="152935"/>
                  <a:pt x="605414" y="94284"/>
                </a:cubicBezTo>
                <a:cubicBezTo>
                  <a:pt x="736415" y="31752"/>
                  <a:pt x="884243" y="0"/>
                  <a:pt x="1044862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6017108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Meiryo</vt:lpstr>
      <vt:lpstr>Corbel</vt:lpstr>
      <vt:lpstr>SketchLinesVTI</vt:lpstr>
      <vt:lpstr>BAND OF BROTHERS</vt:lpstr>
      <vt:lpstr>GES Band of brother students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 MASON</dc:creator>
  <cp:lastModifiedBy>CAROLYN  MASON</cp:lastModifiedBy>
  <cp:revision>4</cp:revision>
  <dcterms:created xsi:type="dcterms:W3CDTF">2022-11-03T16:14:36Z</dcterms:created>
  <dcterms:modified xsi:type="dcterms:W3CDTF">2022-11-03T17:20:36Z</dcterms:modified>
</cp:coreProperties>
</file>